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03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98"/>
    <p:restoredTop sz="94626"/>
  </p:normalViewPr>
  <p:slideViewPr>
    <p:cSldViewPr snapToGrid="0">
      <p:cViewPr varScale="1">
        <p:scale>
          <a:sx n="71" d="100"/>
          <a:sy n="71" d="100"/>
        </p:scale>
        <p:origin x="2504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SLIDES_API1359574893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SLIDES_API1359574893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8EB895-0A60-664E-AEC7-B4C9275E58E8}"/>
              </a:ext>
            </a:extLst>
          </p:cNvPr>
          <p:cNvSpPr txBox="1"/>
          <p:nvPr/>
        </p:nvSpPr>
        <p:spPr>
          <a:xfrm>
            <a:off x="2414554" y="472098"/>
            <a:ext cx="6184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DF1C34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Mrs. Peacock’s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DF1C34"/>
              </a:solidFill>
              <a:effectLst>
                <a:glow rad="101600">
                  <a:prstClr val="white"/>
                </a:glow>
              </a:effectLst>
              <a:latin typeface="Century Gothic" panose="020B0502020202020204" pitchFamily="34" charset="0"/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73A147-7239-CD74-5C27-D42409B6FA08}"/>
              </a:ext>
            </a:extLst>
          </p:cNvPr>
          <p:cNvSpPr txBox="1"/>
          <p:nvPr/>
        </p:nvSpPr>
        <p:spPr>
          <a:xfrm>
            <a:off x="2318139" y="1994591"/>
            <a:ext cx="5368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AGFriNally Medium" charset="0"/>
                <a:cs typeface="AGFriNally Medium" charset="0"/>
              </a:rPr>
              <a:t>November 27-December 1, 2023</a:t>
            </a:r>
            <a:endParaRPr lang="en-US" sz="3200" dirty="0">
              <a:latin typeface="Century Gothic" panose="020B0502020202020204" pitchFamily="34" charset="0"/>
              <a:ea typeface="AGFriNally Medium" charset="0"/>
              <a:cs typeface="AGFriNally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47317-5730-78FC-4661-11F0ABF2089A}"/>
              </a:ext>
            </a:extLst>
          </p:cNvPr>
          <p:cNvSpPr txBox="1"/>
          <p:nvPr/>
        </p:nvSpPr>
        <p:spPr>
          <a:xfrm>
            <a:off x="331304" y="2754601"/>
            <a:ext cx="3689174" cy="14773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Christmas Around the World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wr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kn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gn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, mb,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Friendly Letter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Understand 3-digit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SOC . STUDIES: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Continents &amp; Oceans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C2021E-A227-F488-508F-399CFB0BBE4E}"/>
              </a:ext>
            </a:extLst>
          </p:cNvPr>
          <p:cNvSpPr txBox="1"/>
          <p:nvPr/>
        </p:nvSpPr>
        <p:spPr>
          <a:xfrm>
            <a:off x="931189" y="2335668"/>
            <a:ext cx="287335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25E1C-67D5-28FA-BF95-8A0BA884D106}"/>
              </a:ext>
            </a:extLst>
          </p:cNvPr>
          <p:cNvSpPr txBox="1"/>
          <p:nvPr/>
        </p:nvSpPr>
        <p:spPr>
          <a:xfrm>
            <a:off x="4140772" y="2805897"/>
            <a:ext cx="3300324" cy="169790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11/27-11/28- </a:t>
            </a:r>
            <a:r>
              <a:rPr lang="en-US" sz="1600" b="1" dirty="0" err="1">
                <a:latin typeface="Century Gothic" panose="020B0502020202020204" pitchFamily="34" charset="0"/>
                <a:cs typeface="Arial Hebrew Scholar Light"/>
              </a:rPr>
              <a:t>iReady</a:t>
            </a: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 Diagnostic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12/4-12/8- CASE Tests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12/15- Pajama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12/18- Wear red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12/19- Wear green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FB6CD4-7347-8929-9F94-9EA6AF6D3C4D}"/>
              </a:ext>
            </a:extLst>
          </p:cNvPr>
          <p:cNvSpPr txBox="1"/>
          <p:nvPr/>
        </p:nvSpPr>
        <p:spPr>
          <a:xfrm>
            <a:off x="4448858" y="2335668"/>
            <a:ext cx="3110777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2C8934-6480-EDEF-B633-7A0422A74213}"/>
              </a:ext>
            </a:extLst>
          </p:cNvPr>
          <p:cNvSpPr/>
          <p:nvPr/>
        </p:nvSpPr>
        <p:spPr>
          <a:xfrm>
            <a:off x="331304" y="4310062"/>
            <a:ext cx="7109792" cy="461572"/>
          </a:xfrm>
          <a:prstGeom prst="rect">
            <a:avLst/>
          </a:prstGeom>
          <a:solidFill>
            <a:srgbClr val="C9E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7F65E4-AF70-641A-058F-26250B193E1A}"/>
              </a:ext>
            </a:extLst>
          </p:cNvPr>
          <p:cNvSpPr txBox="1"/>
          <p:nvPr/>
        </p:nvSpPr>
        <p:spPr>
          <a:xfrm>
            <a:off x="1081654" y="4883849"/>
            <a:ext cx="5745865" cy="290848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dirty="0">
                <a:solidFill>
                  <a:srgbClr val="FF0000"/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w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anose="02050806060905020404" pitchFamily="18" charset="77"/>
                <a:cs typeface="Phosphate Inline" panose="02000506050000020004" pitchFamily="2" charset="77"/>
                <a:sym typeface="Arial"/>
              </a:rPr>
              <a:t>r,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anose="02050806060905020404" pitchFamily="18" charset="77"/>
                <a:cs typeface="Phosphate Inline" panose="02000506050000020004" pitchFamily="2" charset="77"/>
                <a:sym typeface="Arial"/>
              </a:rPr>
              <a:t>kn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anose="02050806060905020404" pitchFamily="18" charset="77"/>
                <a:cs typeface="Phosphate Inline" panose="02000506050000020004" pitchFamily="2" charset="77"/>
                <a:sym typeface="Arial"/>
              </a:rPr>
              <a:t>,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anose="02050806060905020404" pitchFamily="18" charset="77"/>
                <a:cs typeface="Phosphate Inline" panose="02000506050000020004" pitchFamily="2" charset="77"/>
                <a:sym typeface="Arial"/>
              </a:rPr>
              <a:t>gn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anose="02050806060905020404" pitchFamily="18" charset="77"/>
                <a:cs typeface="Phosphate Inline" panose="02000506050000020004" pitchFamily="2" charset="77"/>
                <a:sym typeface="Arial"/>
              </a:rPr>
              <a:t>, mb,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nard MT Condensed" panose="02050806060905020404" pitchFamily="18" charset="77"/>
                <a:cs typeface="Phosphate Inline" panose="02000506050000020004" pitchFamily="2" charset="77"/>
                <a:sym typeface="Arial"/>
              </a:rPr>
              <a:t>sc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C3BFAB-24DA-686E-FB6C-B42DAFF6F0D1}"/>
              </a:ext>
            </a:extLst>
          </p:cNvPr>
          <p:cNvSpPr txBox="1"/>
          <p:nvPr/>
        </p:nvSpPr>
        <p:spPr>
          <a:xfrm>
            <a:off x="330082" y="7978614"/>
            <a:ext cx="3810690" cy="1384995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Reminders-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Send water &amp; snack everyday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Check your child’s folder everyday!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Signed papers go home on Tues.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5E7EEE-64BB-DAE8-25FE-EDF9B1033FA9}"/>
              </a:ext>
            </a:extLst>
          </p:cNvPr>
          <p:cNvSpPr txBox="1"/>
          <p:nvPr/>
        </p:nvSpPr>
        <p:spPr>
          <a:xfrm>
            <a:off x="4251960" y="7963425"/>
            <a:ext cx="3189136" cy="1384995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Homework/Tests-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Homework- Reading, Math, and Math Facts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Test- Spelling test- Friday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98BE14-2FD7-D844-2A16-5EDE397D9653}"/>
              </a:ext>
            </a:extLst>
          </p:cNvPr>
          <p:cNvSpPr txBox="1"/>
          <p:nvPr/>
        </p:nvSpPr>
        <p:spPr>
          <a:xfrm>
            <a:off x="1081655" y="4293685"/>
            <a:ext cx="591432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Phonics Skill OF THE WEEK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990BED-81EF-A218-5198-22358F54BAC1}"/>
              </a:ext>
            </a:extLst>
          </p:cNvPr>
          <p:cNvSpPr txBox="1"/>
          <p:nvPr/>
        </p:nvSpPr>
        <p:spPr>
          <a:xfrm>
            <a:off x="1437582" y="5209140"/>
            <a:ext cx="16348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scent</a:t>
            </a:r>
          </a:p>
          <a:p>
            <a:r>
              <a:rPr lang="en-US" sz="2200" dirty="0"/>
              <a:t>wrote</a:t>
            </a:r>
          </a:p>
          <a:p>
            <a:r>
              <a:rPr lang="en-US" sz="2200" dirty="0"/>
              <a:t>knee</a:t>
            </a:r>
          </a:p>
          <a:p>
            <a:r>
              <a:rPr lang="en-US" sz="2200" dirty="0"/>
              <a:t>comb</a:t>
            </a:r>
          </a:p>
          <a:p>
            <a:r>
              <a:rPr lang="en-US" sz="2200" dirty="0"/>
              <a:t>sign</a:t>
            </a:r>
          </a:p>
          <a:p>
            <a:r>
              <a:rPr lang="en-US" sz="2200" dirty="0"/>
              <a:t>climb</a:t>
            </a:r>
          </a:p>
          <a:p>
            <a:r>
              <a:rPr lang="en-US" sz="2200" dirty="0"/>
              <a:t>wrap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22323B-989A-FEF3-40D4-8215734DFF7D}"/>
              </a:ext>
            </a:extLst>
          </p:cNvPr>
          <p:cNvSpPr txBox="1"/>
          <p:nvPr/>
        </p:nvSpPr>
        <p:spPr>
          <a:xfrm>
            <a:off x="3533242" y="5230903"/>
            <a:ext cx="16348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gnat</a:t>
            </a:r>
          </a:p>
          <a:p>
            <a:r>
              <a:rPr lang="en-US" sz="2200" dirty="0"/>
              <a:t>knot</a:t>
            </a:r>
          </a:p>
          <a:p>
            <a:r>
              <a:rPr lang="en-US" sz="2200" dirty="0"/>
              <a:t>crumb</a:t>
            </a:r>
          </a:p>
          <a:p>
            <a:r>
              <a:rPr lang="en-US" sz="2200" dirty="0"/>
              <a:t>knock</a:t>
            </a:r>
          </a:p>
          <a:p>
            <a:r>
              <a:rPr lang="en-US" sz="2200" dirty="0"/>
              <a:t>scene</a:t>
            </a:r>
          </a:p>
          <a:p>
            <a:r>
              <a:rPr lang="en-US" sz="2200" dirty="0"/>
              <a:t>your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3B34B8-02F0-0256-FA65-8581EE191577}"/>
              </a:ext>
            </a:extLst>
          </p:cNvPr>
          <p:cNvSpPr txBox="1"/>
          <p:nvPr/>
        </p:nvSpPr>
        <p:spPr>
          <a:xfrm>
            <a:off x="5361118" y="5126718"/>
            <a:ext cx="16348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one</a:t>
            </a:r>
          </a:p>
          <a:p>
            <a:r>
              <a:rPr lang="en-US" sz="2200" dirty="0"/>
              <a:t>warm</a:t>
            </a:r>
          </a:p>
          <a:p>
            <a:r>
              <a:rPr lang="en-US" sz="2200" dirty="0"/>
              <a:t>after</a:t>
            </a:r>
          </a:p>
          <a:p>
            <a:r>
              <a:rPr lang="en-US" sz="2200" dirty="0"/>
              <a:t>because</a:t>
            </a:r>
          </a:p>
          <a:p>
            <a:r>
              <a:rPr lang="en-US" sz="2200" dirty="0"/>
              <a:t>write</a:t>
            </a:r>
          </a:p>
          <a:p>
            <a:r>
              <a:rPr lang="en-US" sz="2200" dirty="0"/>
              <a:t>lambs</a:t>
            </a:r>
          </a:p>
          <a:p>
            <a:r>
              <a:rPr lang="en-US" sz="2200" dirty="0"/>
              <a:t>knob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133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 Condensed</vt:lpstr>
      <vt:lpstr>Bernard MT Condensed</vt:lpstr>
      <vt:lpstr>Century Gothic</vt:lpstr>
      <vt:lpstr>Cooper Black</vt:lpstr>
      <vt:lpstr>Phosphate Inline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5</cp:revision>
  <cp:lastPrinted>2023-11-16T13:21:26Z</cp:lastPrinted>
  <dcterms:modified xsi:type="dcterms:W3CDTF">2023-11-17T17:10:19Z</dcterms:modified>
</cp:coreProperties>
</file>